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22F607-171A-65A8-07E3-510CBB921CC3}" v="1" dt="2020-03-25T14:26:47.803"/>
    <p1510:client id="{B65DBB96-7BF7-43AD-B95C-E301B5E4D159}" v="32" dt="2020-03-25T14:30:20.211"/>
    <p1510:client id="{E11103D9-76C3-8E0B-0405-2552B12666A8}" v="5" dt="2020-03-26T09:30:02.7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e Stuer" userId="S::r0747460@student.thomasmore.be::0fdc28bf-77ee-48d9-8865-b8abff063919" providerId="AD" clId="Web-{2C22F607-171A-65A8-07E3-510CBB921CC3}"/>
    <pc:docChg chg="modSld">
      <pc:chgData name="Eline Stuer" userId="S::r0747460@student.thomasmore.be::0fdc28bf-77ee-48d9-8865-b8abff063919" providerId="AD" clId="Web-{2C22F607-171A-65A8-07E3-510CBB921CC3}" dt="2020-03-25T14:26:47.803" v="0" actId="1076"/>
      <pc:docMkLst>
        <pc:docMk/>
      </pc:docMkLst>
      <pc:sldChg chg="modSp">
        <pc:chgData name="Eline Stuer" userId="S::r0747460@student.thomasmore.be::0fdc28bf-77ee-48d9-8865-b8abff063919" providerId="AD" clId="Web-{2C22F607-171A-65A8-07E3-510CBB921CC3}" dt="2020-03-25T14:26:47.803" v="0" actId="1076"/>
        <pc:sldMkLst>
          <pc:docMk/>
          <pc:sldMk cId="4143849868" sldId="257"/>
        </pc:sldMkLst>
        <pc:spChg chg="mod">
          <ac:chgData name="Eline Stuer" userId="S::r0747460@student.thomasmore.be::0fdc28bf-77ee-48d9-8865-b8abff063919" providerId="AD" clId="Web-{2C22F607-171A-65A8-07E3-510CBB921CC3}" dt="2020-03-25T14:26:47.803" v="0" actId="1076"/>
          <ac:spMkLst>
            <pc:docMk/>
            <pc:sldMk cId="4143849868" sldId="257"/>
            <ac:spMk id="7" creationId="{EBA61465-EF57-4A3A-94F6-ECBF106FF96A}"/>
          </ac:spMkLst>
        </pc:spChg>
      </pc:sldChg>
    </pc:docChg>
  </pc:docChgLst>
  <pc:docChgLst>
    <pc:chgData name="Ine Hapers" userId="998bba04-1885-42dd-b365-d8f9bf75def8" providerId="ADAL" clId="{B65DBB96-7BF7-43AD-B95C-E301B5E4D159}"/>
    <pc:docChg chg="custSel addSld modSld">
      <pc:chgData name="Ine Hapers" userId="998bba04-1885-42dd-b365-d8f9bf75def8" providerId="ADAL" clId="{B65DBB96-7BF7-43AD-B95C-E301B5E4D159}" dt="2020-03-25T14:30:20.211" v="142" actId="1076"/>
      <pc:docMkLst>
        <pc:docMk/>
      </pc:docMkLst>
      <pc:sldChg chg="addSp delSp modSp mod modTransition">
        <pc:chgData name="Ine Hapers" userId="998bba04-1885-42dd-b365-d8f9bf75def8" providerId="ADAL" clId="{B65DBB96-7BF7-43AD-B95C-E301B5E4D159}" dt="2020-03-25T14:29:59.240" v="140"/>
        <pc:sldMkLst>
          <pc:docMk/>
          <pc:sldMk cId="1192540255" sldId="256"/>
        </pc:sldMkLst>
        <pc:spChg chg="del">
          <ac:chgData name="Ine Hapers" userId="998bba04-1885-42dd-b365-d8f9bf75def8" providerId="ADAL" clId="{B65DBB96-7BF7-43AD-B95C-E301B5E4D159}" dt="2020-03-25T14:15:03.240" v="5" actId="478"/>
          <ac:spMkLst>
            <pc:docMk/>
            <pc:sldMk cId="1192540255" sldId="256"/>
            <ac:spMk id="2" creationId="{59B45617-A403-4591-BD41-6BDB36F71386}"/>
          </ac:spMkLst>
        </pc:spChg>
        <pc:spChg chg="del">
          <ac:chgData name="Ine Hapers" userId="998bba04-1885-42dd-b365-d8f9bf75def8" providerId="ADAL" clId="{B65DBB96-7BF7-43AD-B95C-E301B5E4D159}" dt="2020-03-25T14:15:05.542" v="6" actId="478"/>
          <ac:spMkLst>
            <pc:docMk/>
            <pc:sldMk cId="1192540255" sldId="256"/>
            <ac:spMk id="3" creationId="{EE42C935-8815-4C34-B98D-3F69013923A1}"/>
          </ac:spMkLst>
        </pc:spChg>
        <pc:picChg chg="mod modCrop">
          <ac:chgData name="Ine Hapers" userId="998bba04-1885-42dd-b365-d8f9bf75def8" providerId="ADAL" clId="{B65DBB96-7BF7-43AD-B95C-E301B5E4D159}" dt="2020-03-25T14:16:51.249" v="27" actId="14100"/>
          <ac:picMkLst>
            <pc:docMk/>
            <pc:sldMk cId="1192540255" sldId="256"/>
            <ac:picMk id="5" creationId="{B56F26AB-DC76-4631-B8CE-7B3BC4D85F4F}"/>
          </ac:picMkLst>
        </pc:picChg>
        <pc:picChg chg="add mod modCrop">
          <ac:chgData name="Ine Hapers" userId="998bba04-1885-42dd-b365-d8f9bf75def8" providerId="ADAL" clId="{B65DBB96-7BF7-43AD-B95C-E301B5E4D159}" dt="2020-03-25T14:16:58.828" v="28" actId="732"/>
          <ac:picMkLst>
            <pc:docMk/>
            <pc:sldMk cId="1192540255" sldId="256"/>
            <ac:picMk id="7" creationId="{1772526D-E627-4962-AC1B-417F29FF2182}"/>
          </ac:picMkLst>
        </pc:picChg>
        <pc:picChg chg="add mod">
          <ac:chgData name="Ine Hapers" userId="998bba04-1885-42dd-b365-d8f9bf75def8" providerId="ADAL" clId="{B65DBB96-7BF7-43AD-B95C-E301B5E4D159}" dt="2020-03-25T14:29:16.249" v="138" actId="1076"/>
          <ac:picMkLst>
            <pc:docMk/>
            <pc:sldMk cId="1192540255" sldId="256"/>
            <ac:picMk id="8" creationId="{661F4398-4B19-460A-ACE3-08B9F6CD173F}"/>
          </ac:picMkLst>
        </pc:picChg>
      </pc:sldChg>
      <pc:sldChg chg="addSp delSp modSp add mod">
        <pc:chgData name="Ine Hapers" userId="998bba04-1885-42dd-b365-d8f9bf75def8" providerId="ADAL" clId="{B65DBB96-7BF7-43AD-B95C-E301B5E4D159}" dt="2020-03-25T14:30:20.211" v="142" actId="1076"/>
        <pc:sldMkLst>
          <pc:docMk/>
          <pc:sldMk cId="4143849868" sldId="257"/>
        </pc:sldMkLst>
        <pc:spChg chg="del">
          <ac:chgData name="Ine Hapers" userId="998bba04-1885-42dd-b365-d8f9bf75def8" providerId="ADAL" clId="{B65DBB96-7BF7-43AD-B95C-E301B5E4D159}" dt="2020-03-25T14:21:12.673" v="35"/>
          <ac:spMkLst>
            <pc:docMk/>
            <pc:sldMk cId="4143849868" sldId="257"/>
            <ac:spMk id="3" creationId="{6ED1B6C5-2FF5-494B-808D-DA066EEB933F}"/>
          </ac:spMkLst>
        </pc:spChg>
        <pc:spChg chg="add mod">
          <ac:chgData name="Ine Hapers" userId="998bba04-1885-42dd-b365-d8f9bf75def8" providerId="ADAL" clId="{B65DBB96-7BF7-43AD-B95C-E301B5E4D159}" dt="2020-03-25T14:26:07.924" v="126" actId="14100"/>
          <ac:spMkLst>
            <pc:docMk/>
            <pc:sldMk cId="4143849868" sldId="257"/>
            <ac:spMk id="5" creationId="{0769F8F5-1E3E-405C-BE57-C50C9CACB3DC}"/>
          </ac:spMkLst>
        </pc:spChg>
        <pc:spChg chg="add mod">
          <ac:chgData name="Ine Hapers" userId="998bba04-1885-42dd-b365-d8f9bf75def8" providerId="ADAL" clId="{B65DBB96-7BF7-43AD-B95C-E301B5E4D159}" dt="2020-03-25T14:30:20.211" v="142" actId="1076"/>
          <ac:spMkLst>
            <pc:docMk/>
            <pc:sldMk cId="4143849868" sldId="257"/>
            <ac:spMk id="7" creationId="{EBA61465-EF57-4A3A-94F6-ECBF106FF96A}"/>
          </ac:spMkLst>
        </pc:spChg>
        <pc:spChg chg="add mod">
          <ac:chgData name="Ine Hapers" userId="998bba04-1885-42dd-b365-d8f9bf75def8" providerId="ADAL" clId="{B65DBB96-7BF7-43AD-B95C-E301B5E4D159}" dt="2020-03-25T14:26:01.887" v="125" actId="1076"/>
          <ac:spMkLst>
            <pc:docMk/>
            <pc:sldMk cId="4143849868" sldId="257"/>
            <ac:spMk id="9" creationId="{B4967C9C-B84C-44FE-8E68-1810FA16103C}"/>
          </ac:spMkLst>
        </pc:spChg>
        <pc:picChg chg="add mod">
          <ac:chgData name="Ine Hapers" userId="998bba04-1885-42dd-b365-d8f9bf75def8" providerId="ADAL" clId="{B65DBB96-7BF7-43AD-B95C-E301B5E4D159}" dt="2020-03-25T14:21:51.506" v="58" actId="1076"/>
          <ac:picMkLst>
            <pc:docMk/>
            <pc:sldMk cId="4143849868" sldId="257"/>
            <ac:picMk id="4" creationId="{5FF3F991-28B7-4375-BDD4-3CF141F80227}"/>
          </ac:picMkLst>
        </pc:picChg>
        <pc:picChg chg="add mod">
          <ac:chgData name="Ine Hapers" userId="998bba04-1885-42dd-b365-d8f9bf75def8" providerId="ADAL" clId="{B65DBB96-7BF7-43AD-B95C-E301B5E4D159}" dt="2020-03-25T14:22:53.537" v="65" actId="1076"/>
          <ac:picMkLst>
            <pc:docMk/>
            <pc:sldMk cId="4143849868" sldId="257"/>
            <ac:picMk id="6" creationId="{DB292689-83C9-4ED6-A775-DB73F133369A}"/>
          </ac:picMkLst>
        </pc:picChg>
        <pc:picChg chg="add mod">
          <ac:chgData name="Ine Hapers" userId="998bba04-1885-42dd-b365-d8f9bf75def8" providerId="ADAL" clId="{B65DBB96-7BF7-43AD-B95C-E301B5E4D159}" dt="2020-03-25T14:24:47.372" v="95" actId="1076"/>
          <ac:picMkLst>
            <pc:docMk/>
            <pc:sldMk cId="4143849868" sldId="257"/>
            <ac:picMk id="8" creationId="{B4FB9E8E-BD25-4EFE-A131-3804D2CA7F42}"/>
          </ac:picMkLst>
        </pc:picChg>
      </pc:sldChg>
    </pc:docChg>
  </pc:docChgLst>
  <pc:docChgLst>
    <pc:chgData name="Britt De Witte" userId="S::r0750205@student.thomasmore.be::2f23602e-cd91-48ab-bc22-1c07c80d0cd7" providerId="AD" clId="Web-{E11103D9-76C3-8E0B-0405-2552B12666A8}"/>
    <pc:docChg chg="modSld">
      <pc:chgData name="Britt De Witte" userId="S::r0750205@student.thomasmore.be::2f23602e-cd91-48ab-bc22-1c07c80d0cd7" providerId="AD" clId="Web-{E11103D9-76C3-8E0B-0405-2552B12666A8}" dt="2020-03-26T09:30:02.747" v="4" actId="1076"/>
      <pc:docMkLst>
        <pc:docMk/>
      </pc:docMkLst>
      <pc:sldChg chg="modSp">
        <pc:chgData name="Britt De Witte" userId="S::r0750205@student.thomasmore.be::2f23602e-cd91-48ab-bc22-1c07c80d0cd7" providerId="AD" clId="Web-{E11103D9-76C3-8E0B-0405-2552B12666A8}" dt="2020-03-26T09:29:21.806" v="1" actId="1076"/>
        <pc:sldMkLst>
          <pc:docMk/>
          <pc:sldMk cId="1192540255" sldId="256"/>
        </pc:sldMkLst>
        <pc:picChg chg="mod">
          <ac:chgData name="Britt De Witte" userId="S::r0750205@student.thomasmore.be::2f23602e-cd91-48ab-bc22-1c07c80d0cd7" providerId="AD" clId="Web-{E11103D9-76C3-8E0B-0405-2552B12666A8}" dt="2020-03-26T09:29:21.806" v="1" actId="1076"/>
          <ac:picMkLst>
            <pc:docMk/>
            <pc:sldMk cId="1192540255" sldId="256"/>
            <ac:picMk id="5" creationId="{B56F26AB-DC76-4631-B8CE-7B3BC4D85F4F}"/>
          </ac:picMkLst>
        </pc:picChg>
      </pc:sldChg>
      <pc:sldChg chg="modSp">
        <pc:chgData name="Britt De Witte" userId="S::r0750205@student.thomasmore.be::2f23602e-cd91-48ab-bc22-1c07c80d0cd7" providerId="AD" clId="Web-{E11103D9-76C3-8E0B-0405-2552B12666A8}" dt="2020-03-26T09:30:02.747" v="4" actId="1076"/>
        <pc:sldMkLst>
          <pc:docMk/>
          <pc:sldMk cId="4143849868" sldId="257"/>
        </pc:sldMkLst>
        <pc:spChg chg="mod">
          <ac:chgData name="Britt De Witte" userId="S::r0750205@student.thomasmore.be::2f23602e-cd91-48ab-bc22-1c07c80d0cd7" providerId="AD" clId="Web-{E11103D9-76C3-8E0B-0405-2552B12666A8}" dt="2020-03-26T09:29:48.276" v="3" actId="1076"/>
          <ac:spMkLst>
            <pc:docMk/>
            <pc:sldMk cId="4143849868" sldId="257"/>
            <ac:spMk id="5" creationId="{0769F8F5-1E3E-405C-BE57-C50C9CACB3DC}"/>
          </ac:spMkLst>
        </pc:spChg>
        <pc:spChg chg="mod">
          <ac:chgData name="Britt De Witte" userId="S::r0750205@student.thomasmore.be::2f23602e-cd91-48ab-bc22-1c07c80d0cd7" providerId="AD" clId="Web-{E11103D9-76C3-8E0B-0405-2552B12666A8}" dt="2020-03-26T09:29:43.162" v="2" actId="1076"/>
          <ac:spMkLst>
            <pc:docMk/>
            <pc:sldMk cId="4143849868" sldId="257"/>
            <ac:spMk id="7" creationId="{EBA61465-EF57-4A3A-94F6-ECBF106FF96A}"/>
          </ac:spMkLst>
        </pc:spChg>
        <pc:spChg chg="mod">
          <ac:chgData name="Britt De Witte" userId="S::r0750205@student.thomasmore.be::2f23602e-cd91-48ab-bc22-1c07c80d0cd7" providerId="AD" clId="Web-{E11103D9-76C3-8E0B-0405-2552B12666A8}" dt="2020-03-26T09:30:02.747" v="4" actId="1076"/>
          <ac:spMkLst>
            <pc:docMk/>
            <pc:sldMk cId="4143849868" sldId="257"/>
            <ac:spMk id="9" creationId="{B4967C9C-B84C-44FE-8E68-1810FA16103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FF2149-0CD8-4714-9E80-89E1856602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E47EF81-AEFF-48FF-95A2-1D8A3210A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6E24D2-28CD-40DB-A5DB-03114D134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AC0F90-4987-4EDC-AE12-DBAB2B4ED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678587E-2D7E-4F96-83F5-270A99D75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8815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B9932F-CBF8-455E-BBFA-9338F437E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A784AA2-FD26-4082-829C-A4F38C5B1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D25233D-FBD2-4290-ADA0-F0B81EC46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02CC711-4F85-40D7-8307-493AA6331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9819A3A-6BD9-4143-B01B-5EB102BA2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1652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9633141-CC09-4F09-9DE3-7FBD493C28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23631B7-8EC5-4E4B-AE6C-C2A708B9A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C537357-2C14-4169-95C5-E42FB31AE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25BDEC1-7BEE-4B8B-8BE3-16DE99ED7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C19D1B7-2F92-40F3-AB16-F0CA46ABA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90735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30EC4-8839-4EE9-B20B-B74B6B745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7E4766-9BFF-479F-AA81-1BD8A5968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635811B-F26E-4CA8-9096-0D38AFCD5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210182F-15BC-464E-8E3F-1D4C05654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5BFF03-2ABD-4C7D-8B4D-21D89CACE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26802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41321A-9E51-4E78-864B-FD0AF0B3D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A129264-D9F8-48F8-A48C-08CD431A8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043562B-7256-4E2A-93D7-6104375A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5BDDBC-6829-453C-9B67-4708670BD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755B2DD-8885-441A-8CE7-F4CD4E7D9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980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38CE7E-7E12-4029-AF9F-ED3F889C8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AFA36C-4AE6-48AD-B465-9D539237C7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F72E090-8582-44C1-A26C-AA89FBC23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9E36536-6ED1-4BB1-A123-50C613BA3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6B18B88-C512-4186-B1A7-A64EE35AB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961BA15-69BA-4298-9C6E-BE716D809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80524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1C294E-0D2E-4508-BF1F-53213D181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AEB1C46-47BC-4388-8876-0D570BFBC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83BFF2F-C95A-4658-8747-028A7007BE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B3C17C9-2A4A-4126-A5A9-61662A28E7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4301C95-F998-463E-BC4E-DA53248B3D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FE1E3C5-AC12-4B90-91DF-88FFA2B97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C50F1B3-E147-4E3B-8B69-8F03DA59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7955DA1-4263-4766-A261-C1E47BD5B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04086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F40077-E366-4D68-831D-D6F14F603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DD2FA39-A9CF-46DC-BBAE-C0B8C199A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6175110-875B-4B30-8C2E-76A66F51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3912852-5589-4159-9329-32F653625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8552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C14421D-986E-4326-A7EF-0845200A2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91C91B1-07F0-485B-9D49-BE09D02E7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F4D595A-481B-4FAF-997D-64C390A5A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19252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B6AAD1-2954-4231-9506-E94CAABB3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1C047CD-82E3-4A2A-9AF6-B1BC9A2A8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BBAB7A0-C57A-434E-B32F-D7B9BDF32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CA5A255-32E8-417A-BB40-D1259DE5B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9E40A9E-A241-4DE1-9A65-EFA29F91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199BAD7-79BD-40B9-ABCA-03BBCF6FA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7743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D8C47A-2EFB-4964-B48C-BE9E681FF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4DCA489-03D4-4CC7-A630-A30BD27F1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6349AE6-E7D7-4B97-9122-FCC1445860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5E4DE6A-510A-46C7-85AE-D92494627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DC71056-41C9-4C14-B0E0-F076F08FA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BFEB2D-17CF-4298-B99F-34088BA5E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1192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280BF6F-E894-421F-81B1-07731C2C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D9C7AEF-870A-4D78-8115-198F2ABA3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83773B3-7F12-4F2A-80DF-318405B6F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19382-77CB-42D0-BB17-7F2A186F5B72}" type="datetimeFigureOut">
              <a:rPr lang="nl-BE" smtClean="0"/>
              <a:t>26/03/2020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ED9C125-FFCB-4D5F-ADA4-9589D8A70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486EEC-061E-4D1F-AE1A-B8CD58AA4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5D983-E661-4C63-AB67-CA3FFDA9A0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3808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B56F26AB-DC76-4631-B8CE-7B3BC4D85F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78" r="10251" b="47477"/>
          <a:stretch/>
        </p:blipFill>
        <p:spPr>
          <a:xfrm>
            <a:off x="276665" y="-59828"/>
            <a:ext cx="5819334" cy="5685555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1772526D-E627-4962-AC1B-417F29FF21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11" t="53592" r="9719" b="540"/>
          <a:stretch/>
        </p:blipFill>
        <p:spPr>
          <a:xfrm>
            <a:off x="6292948" y="1139519"/>
            <a:ext cx="5622387" cy="4797047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661F4398-4B19-460A-ACE3-08B9F6CD1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0"/>
            <a:ext cx="5622388" cy="71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540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0"/>
    </mc:Choice>
    <mc:Fallback xmlns="">
      <p:transition spd="slow" advClick="0" advTm="30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AD6C66-2BCB-4649-A57D-E53633FCF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5FF3F991-28B7-4375-BDD4-3CF141F802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3221" y="2657739"/>
            <a:ext cx="1469068" cy="1542521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0769F8F5-1E3E-405C-BE57-C50C9CACB3DC}"/>
              </a:ext>
            </a:extLst>
          </p:cNvPr>
          <p:cNvSpPr txBox="1"/>
          <p:nvPr/>
        </p:nvSpPr>
        <p:spPr>
          <a:xfrm>
            <a:off x="2958250" y="2598238"/>
            <a:ext cx="88273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1500">
                <a:solidFill>
                  <a:srgbClr val="FF0000"/>
                </a:solidFill>
              </a:rPr>
              <a:t>-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B292689-83C9-4ED6-A775-DB73F13336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989" y="3021140"/>
            <a:ext cx="1469067" cy="1179120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EBA61465-EF57-4A3A-94F6-ECBF106FF96A}"/>
              </a:ext>
            </a:extLst>
          </p:cNvPr>
          <p:cNvSpPr txBox="1"/>
          <p:nvPr/>
        </p:nvSpPr>
        <p:spPr>
          <a:xfrm>
            <a:off x="5508242" y="2016429"/>
            <a:ext cx="116619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3800" baseline="-25000">
                <a:solidFill>
                  <a:srgbClr val="FF0000"/>
                </a:solidFill>
              </a:rPr>
              <a:t>+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B4FB9E8E-BD25-4EFE-A131-3804D2CA7F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1321" y="2940323"/>
            <a:ext cx="1553444" cy="1179120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B4967C9C-B84C-44FE-8E68-1810FA16103C}"/>
              </a:ext>
            </a:extLst>
          </p:cNvPr>
          <p:cNvSpPr txBox="1"/>
          <p:nvPr/>
        </p:nvSpPr>
        <p:spPr>
          <a:xfrm>
            <a:off x="8153526" y="2658396"/>
            <a:ext cx="2855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1500">
                <a:solidFill>
                  <a:srgbClr val="FF0000"/>
                </a:solidFill>
              </a:rPr>
              <a:t>= ?</a:t>
            </a:r>
          </a:p>
        </p:txBody>
      </p:sp>
    </p:spTree>
    <p:extLst>
      <p:ext uri="{BB962C8B-B14F-4D97-AF65-F5344CB8AC3E}">
        <p14:creationId xmlns:p14="http://schemas.microsoft.com/office/powerpoint/2010/main" val="414384986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5F1522866FC249A2E5FFE8F51ADA07" ma:contentTypeVersion="8" ma:contentTypeDescription="Een nieuw document maken." ma:contentTypeScope="" ma:versionID="f0f60d725f28d2b4e7a5784627f50521">
  <xsd:schema xmlns:xsd="http://www.w3.org/2001/XMLSchema" xmlns:xs="http://www.w3.org/2001/XMLSchema" xmlns:p="http://schemas.microsoft.com/office/2006/metadata/properties" xmlns:ns3="b9599cae-0182-4ce1-b8ac-09f5dbcbf5d7" xmlns:ns4="cb0ea481-fd44-47d1-8093-b634bd01b2a8" targetNamespace="http://schemas.microsoft.com/office/2006/metadata/properties" ma:root="true" ma:fieldsID="6c50f6fecf4de6ab08b349b638023981" ns3:_="" ns4:_="">
    <xsd:import namespace="b9599cae-0182-4ce1-b8ac-09f5dbcbf5d7"/>
    <xsd:import namespace="cb0ea481-fd44-47d1-8093-b634bd01b2a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599cae-0182-4ce1-b8ac-09f5dbcbf5d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0ea481-fd44-47d1-8093-b634bd01b2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BA2E8A-EA37-41F8-AEF8-40D932F9C4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E96798-1D36-463F-928D-EEC33C405B73}">
  <ds:schemaRefs>
    <ds:schemaRef ds:uri="b9599cae-0182-4ce1-b8ac-09f5dbcbf5d7"/>
    <ds:schemaRef ds:uri="cb0ea481-fd44-47d1-8093-b634bd01b2a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57EF6BB-3823-4D82-A564-A8C21CEAC2C8}">
  <ds:schemaRefs>
    <ds:schemaRef ds:uri="b9599cae-0182-4ce1-b8ac-09f5dbcbf5d7"/>
    <ds:schemaRef ds:uri="cb0ea481-fd44-47d1-8093-b634bd01b2a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Breedbeeld</PresentationFormat>
  <Slides>2</Slides>
  <Notes>0</Notes>
  <HiddenSlides>0</HiddenSlide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Ine Hapers</dc:creator>
  <cp:revision>6</cp:revision>
  <dcterms:created xsi:type="dcterms:W3CDTF">2020-03-25T14:12:47Z</dcterms:created>
  <dcterms:modified xsi:type="dcterms:W3CDTF">2020-03-26T09:30:02Z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0x010100735F1522866FC249A2E5FFE8F51ADA07</vt:lpwstr>
  </property>
</Properties>
</file>